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5" r:id="rId5"/>
    <p:sldId id="266" r:id="rId6"/>
    <p:sldId id="257" r:id="rId7"/>
    <p:sldId id="267" r:id="rId8"/>
    <p:sldId id="261" r:id="rId9"/>
    <p:sldId id="262" r:id="rId10"/>
    <p:sldId id="260" r:id="rId11"/>
    <p:sldId id="263" r:id="rId12"/>
    <p:sldId id="264" r:id="rId13"/>
    <p:sldId id="26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D9809-EC49-42EC-B9CF-432FE91663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A1A81-7A55-4340-B96F-845583855C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43193-50EB-461F-B61A-D6FED8DD08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EF327-25CC-4FF7-B81C-87B0FCADEF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7A4F8-98EB-42D1-86DC-6E0D6B7437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96EF5-0CA9-4D25-8822-8B83208BA5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42431-3D4D-4BD5-8AF6-CE1B58069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6AB9A-3CFC-4713-9AC7-618A92A195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34DAC-DE11-4E3A-BFF6-8909287F50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0E5F2-E9DD-4AE3-9003-BF8D0BC9AF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4C48E-F158-492F-BF91-EE208AFCFC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E9D3827-F7E8-4045-8740-78D2702376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2004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err="1" smtClean="0"/>
              <a:t>Meine</a:t>
            </a:r>
            <a:r>
              <a:rPr lang="en-US" dirty="0" smtClean="0"/>
              <a:t> </a:t>
            </a:r>
            <a:r>
              <a:rPr lang="en-US" dirty="0" err="1" smtClean="0"/>
              <a:t>Ferien</a:t>
            </a:r>
            <a:r>
              <a:rPr lang="en-US" dirty="0" smtClean="0"/>
              <a:t> </a:t>
            </a:r>
            <a:r>
              <a:rPr lang="en-US" dirty="0" err="1" smtClean="0"/>
              <a:t>nach</a:t>
            </a:r>
            <a:r>
              <a:rPr lang="en-US" dirty="0" smtClean="0"/>
              <a:t> Deutschland</a:t>
            </a:r>
          </a:p>
          <a:p>
            <a:pPr eaLnBrk="1" hangingPunct="1"/>
            <a:r>
              <a:rPr lang="en-US" sz="2000" dirty="0" err="1" smtClean="0"/>
              <a:t>Heidemarie</a:t>
            </a:r>
            <a:endParaRPr lang="en-US" sz="2000" dirty="0" smtClean="0"/>
          </a:p>
        </p:txBody>
      </p:sp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609600" y="304800"/>
            <a:ext cx="7848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 smtClean="0"/>
              <a:t>Ich</a:t>
            </a:r>
            <a:r>
              <a:rPr lang="en-US" dirty="0" smtClean="0"/>
              <a:t> bin </a:t>
            </a:r>
            <a:r>
              <a:rPr lang="en-US" dirty="0" err="1" smtClean="0"/>
              <a:t>nicht</a:t>
            </a:r>
            <a:r>
              <a:rPr lang="en-US" dirty="0" smtClean="0"/>
              <a:t> </a:t>
            </a:r>
            <a:r>
              <a:rPr lang="en-US" dirty="0" err="1" smtClean="0"/>
              <a:t>sicher</a:t>
            </a:r>
            <a:r>
              <a:rPr lang="en-US" dirty="0" smtClean="0"/>
              <a:t> </a:t>
            </a:r>
            <a:r>
              <a:rPr lang="en-US" dirty="0" err="1" smtClean="0"/>
              <a:t>dass</a:t>
            </a:r>
            <a:r>
              <a:rPr lang="en-US" dirty="0" smtClean="0"/>
              <a:t> Deutschland </a:t>
            </a:r>
            <a:r>
              <a:rPr lang="en-US" dirty="0" err="1" smtClean="0"/>
              <a:t>interessant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…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Deutschland </a:t>
            </a:r>
            <a:r>
              <a:rPr lang="en-US" dirty="0" err="1"/>
              <a:t>ist</a:t>
            </a:r>
            <a:r>
              <a:rPr lang="en-US" dirty="0"/>
              <a:t> </a:t>
            </a:r>
            <a:r>
              <a:rPr lang="en-US" dirty="0" err="1"/>
              <a:t>sehr</a:t>
            </a:r>
            <a:r>
              <a:rPr lang="en-US" dirty="0"/>
              <a:t> cool! </a:t>
            </a:r>
            <a:r>
              <a:rPr lang="en-US" dirty="0" smtClean="0"/>
              <a:t>Düsseldorf </a:t>
            </a:r>
            <a:r>
              <a:rPr lang="en-US" dirty="0" err="1"/>
              <a:t>ist</a:t>
            </a:r>
            <a:r>
              <a:rPr lang="en-US" dirty="0"/>
              <a:t> </a:t>
            </a:r>
            <a:r>
              <a:rPr lang="en-US" dirty="0" err="1"/>
              <a:t>besonders</a:t>
            </a:r>
            <a:r>
              <a:rPr lang="en-US" dirty="0"/>
              <a:t> </a:t>
            </a:r>
            <a:r>
              <a:rPr lang="en-US" dirty="0" err="1"/>
              <a:t>interessant</a:t>
            </a:r>
            <a:r>
              <a:rPr lang="en-US" dirty="0"/>
              <a:t>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The front of the shop/muse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133600"/>
            <a:ext cx="63531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381000" y="228600"/>
            <a:ext cx="8458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Ich gehe ins Museum. Das Museum ist über Senf.</a:t>
            </a:r>
            <a:r>
              <a:rPr lang="de-DE"/>
              <a:t> Das Museum wurde in 2004 eröffnet.</a:t>
            </a:r>
            <a:r>
              <a:rPr lang="en-US"/>
              <a:t>  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2051379"/>
          <p:cNvPicPr>
            <a:picLocks noChangeAspect="1" noChangeArrowheads="1"/>
          </p:cNvPicPr>
          <p:nvPr/>
        </p:nvPicPr>
        <p:blipFill>
          <a:blip r:embed="rId2" cstate="print"/>
          <a:srcRect l="5469" r="5469"/>
          <a:stretch>
            <a:fillRect/>
          </a:stretch>
        </p:blipFill>
        <p:spPr bwMode="auto">
          <a:xfrm>
            <a:off x="228600" y="3733800"/>
            <a:ext cx="86868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14400"/>
            <a:ext cx="403860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8"/>
          <p:cNvPicPr>
            <a:picLocks noChangeAspect="1" noChangeArrowheads="1"/>
          </p:cNvPicPr>
          <p:nvPr/>
        </p:nvPicPr>
        <p:blipFill>
          <a:blip r:embed="rId4" cstate="print"/>
          <a:srcRect b="10345"/>
          <a:stretch>
            <a:fillRect/>
          </a:stretch>
        </p:blipFill>
        <p:spPr bwMode="auto">
          <a:xfrm>
            <a:off x="4800600" y="914400"/>
            <a:ext cx="39655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8"/>
          <p:cNvSpPr txBox="1">
            <a:spLocks noChangeArrowheads="1"/>
          </p:cNvSpPr>
          <p:nvPr/>
        </p:nvSpPr>
        <p:spPr bwMode="auto">
          <a:xfrm>
            <a:off x="304800" y="228600"/>
            <a:ext cx="8686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Ich besuche Aquazoo. Aquazoo hat Otters und Fisch. 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Benrath_S3dseite_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905000"/>
            <a:ext cx="5105400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381000" y="152400"/>
            <a:ext cx="7543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Ich gehe im Schloss. Das Schloss heisst Schloss Benrath. Es hat einen grossen Park.      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400" dirty="0" smtClean="0"/>
              <a:t>Das </a:t>
            </a:r>
            <a:r>
              <a:rPr lang="en-US" sz="2400" dirty="0" err="1" smtClean="0"/>
              <a:t>Flugzeug</a:t>
            </a:r>
            <a:r>
              <a:rPr lang="en-US" sz="2400" dirty="0" smtClean="0"/>
              <a:t> $886.40</a:t>
            </a:r>
          </a:p>
          <a:p>
            <a:pPr>
              <a:buNone/>
            </a:pPr>
            <a:r>
              <a:rPr lang="en-US" sz="2400" dirty="0" err="1" smtClean="0"/>
              <a:t>Der</a:t>
            </a:r>
            <a:r>
              <a:rPr lang="en-US" sz="2400" dirty="0" smtClean="0"/>
              <a:t> </a:t>
            </a:r>
            <a:r>
              <a:rPr lang="en-US" sz="2400" dirty="0" err="1" smtClean="0"/>
              <a:t>Bahn</a:t>
            </a:r>
            <a:r>
              <a:rPr lang="en-US" sz="2400" dirty="0" smtClean="0"/>
              <a:t>        $204.00</a:t>
            </a:r>
          </a:p>
          <a:p>
            <a:pPr>
              <a:buNone/>
            </a:pPr>
            <a:r>
              <a:rPr lang="en-US" sz="2400" dirty="0" smtClean="0"/>
              <a:t>Das Hotel       $1,402.38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2209800" y="2971800"/>
            <a:ext cx="1600200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362200" y="2667000"/>
            <a:ext cx="0" cy="15240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286000" y="2743200"/>
            <a:ext cx="152400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362200" y="3048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n-lt"/>
              </a:rPr>
              <a:t>$2,492.78</a:t>
            </a:r>
            <a:endParaRPr lang="en-US" sz="2400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Ich fahre nach Frankfurt mit dem Flugzeug.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 l="2774" t="29535" r="35170" b="46130"/>
          <a:stretch>
            <a:fillRect/>
          </a:stretch>
        </p:blipFill>
        <p:spPr>
          <a:xfrm>
            <a:off x="228600" y="2449513"/>
            <a:ext cx="8916988" cy="2317750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 l="12962" t="31989" r="14815" b="46124"/>
          <a:stretch>
            <a:fillRect/>
          </a:stretch>
        </p:blipFill>
        <p:spPr>
          <a:xfrm>
            <a:off x="381000" y="2286000"/>
            <a:ext cx="8382000" cy="1905000"/>
          </a:xfrm>
        </p:spPr>
      </p:pic>
      <p:sp>
        <p:nvSpPr>
          <p:cNvPr id="4099" name="TextBox 6"/>
          <p:cNvSpPr txBox="1">
            <a:spLocks noChangeArrowheads="1"/>
          </p:cNvSpPr>
          <p:nvPr/>
        </p:nvSpPr>
        <p:spPr bwMode="auto">
          <a:xfrm>
            <a:off x="304800" y="152400"/>
            <a:ext cx="8839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 err="1"/>
              <a:t>Ich</a:t>
            </a:r>
            <a:r>
              <a:rPr lang="en-US" sz="3200" dirty="0"/>
              <a:t> </a:t>
            </a:r>
            <a:r>
              <a:rPr lang="en-US" sz="3200" dirty="0" err="1"/>
              <a:t>fahre</a:t>
            </a:r>
            <a:r>
              <a:rPr lang="en-US" sz="3200" dirty="0"/>
              <a:t> </a:t>
            </a:r>
            <a:r>
              <a:rPr lang="en-US" sz="3200" dirty="0" err="1"/>
              <a:t>nach</a:t>
            </a:r>
            <a:r>
              <a:rPr lang="en-US" sz="3200" dirty="0"/>
              <a:t> Düsseldorf von </a:t>
            </a:r>
            <a:r>
              <a:rPr lang="en-US" sz="3200" dirty="0" smtClean="0"/>
              <a:t>Frankfurt </a:t>
            </a:r>
            <a:r>
              <a:rPr lang="en-US" sz="3200" dirty="0" err="1" smtClean="0"/>
              <a:t>mit</a:t>
            </a:r>
            <a:r>
              <a:rPr lang="en-US" sz="3200" dirty="0" smtClean="0"/>
              <a:t> </a:t>
            </a:r>
            <a:r>
              <a:rPr lang="en-US" sz="3200" dirty="0" err="1" smtClean="0"/>
              <a:t>dem</a:t>
            </a:r>
            <a:r>
              <a:rPr lang="en-US" sz="3200" dirty="0" smtClean="0"/>
              <a:t> </a:t>
            </a:r>
            <a:r>
              <a:rPr lang="en-US" sz="3200" dirty="0" err="1" smtClean="0"/>
              <a:t>Bahn</a:t>
            </a:r>
            <a:r>
              <a:rPr lang="en-US" sz="3200" dirty="0" smtClean="0"/>
              <a:t>. </a:t>
            </a:r>
            <a:endParaRPr lang="en-US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52400"/>
            <a:ext cx="30543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11"/>
          <p:cNvSpPr/>
          <p:nvPr/>
        </p:nvSpPr>
        <p:spPr>
          <a:xfrm>
            <a:off x="2895600" y="21336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Flowchart: Connector 16"/>
          <p:cNvSpPr/>
          <p:nvPr/>
        </p:nvSpPr>
        <p:spPr>
          <a:xfrm>
            <a:off x="2362200" y="1676400"/>
            <a:ext cx="152400" cy="152400"/>
          </a:xfrm>
          <a:prstGeom prst="flowChartConnector">
            <a:avLst/>
          </a:prstGeom>
          <a:solidFill>
            <a:srgbClr val="7030A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" name="Straight Connector 15"/>
          <p:cNvCxnSpPr>
            <a:stCxn id="0" idx="1"/>
          </p:cNvCxnSpPr>
          <p:nvPr/>
        </p:nvCxnSpPr>
        <p:spPr>
          <a:xfrm flipH="1" flipV="1">
            <a:off x="2438400" y="1752600"/>
            <a:ext cx="479425" cy="40322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Flowchart: Connector 17"/>
          <p:cNvSpPr/>
          <p:nvPr/>
        </p:nvSpPr>
        <p:spPr>
          <a:xfrm>
            <a:off x="304800" y="914400"/>
            <a:ext cx="304800" cy="304800"/>
          </a:xfrm>
          <a:prstGeom prst="flowChartConnector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Flowchart: Connector 18"/>
          <p:cNvSpPr/>
          <p:nvPr/>
        </p:nvSpPr>
        <p:spPr>
          <a:xfrm>
            <a:off x="304800" y="1828800"/>
            <a:ext cx="304800" cy="3048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36" name="TextBox 21"/>
          <p:cNvSpPr txBox="1">
            <a:spLocks noChangeArrowheads="1"/>
          </p:cNvSpPr>
          <p:nvPr/>
        </p:nvSpPr>
        <p:spPr bwMode="auto">
          <a:xfrm>
            <a:off x="609600" y="914400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Düsseldorf</a:t>
            </a:r>
          </a:p>
        </p:txBody>
      </p:sp>
      <p:sp>
        <p:nvSpPr>
          <p:cNvPr id="5137" name="TextBox 22"/>
          <p:cNvSpPr txBox="1">
            <a:spLocks noChangeArrowheads="1"/>
          </p:cNvSpPr>
          <p:nvPr/>
        </p:nvSpPr>
        <p:spPr bwMode="auto">
          <a:xfrm>
            <a:off x="685800" y="1828800"/>
            <a:ext cx="121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Frankfurt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304800" y="2590800"/>
            <a:ext cx="609600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139" name="TextBox 25"/>
          <p:cNvSpPr txBox="1">
            <a:spLocks noChangeArrowheads="1"/>
          </p:cNvSpPr>
          <p:nvPr/>
        </p:nvSpPr>
        <p:spPr bwMode="auto">
          <a:xfrm>
            <a:off x="914400" y="24384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Route</a:t>
            </a:r>
          </a:p>
        </p:txBody>
      </p:sp>
      <p:pic>
        <p:nvPicPr>
          <p:cNvPr id="5140" name="Picture 9"/>
          <p:cNvPicPr>
            <a:picLocks noChangeAspect="1" noChangeArrowheads="1"/>
          </p:cNvPicPr>
          <p:nvPr/>
        </p:nvPicPr>
        <p:blipFill>
          <a:blip r:embed="rId3" cstate="print"/>
          <a:srcRect l="39375" t="47778" r="36874" b="16667"/>
          <a:stretch>
            <a:fillRect/>
          </a:stretch>
        </p:blipFill>
        <p:spPr bwMode="auto">
          <a:xfrm>
            <a:off x="5105400" y="3457575"/>
            <a:ext cx="40386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ight Arrow 29"/>
          <p:cNvSpPr/>
          <p:nvPr/>
        </p:nvSpPr>
        <p:spPr>
          <a:xfrm>
            <a:off x="3810000" y="4724400"/>
            <a:ext cx="1066800" cy="5334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42" name="TextBox 30"/>
          <p:cNvSpPr txBox="1">
            <a:spLocks noChangeArrowheads="1"/>
          </p:cNvSpPr>
          <p:nvPr/>
        </p:nvSpPr>
        <p:spPr bwMode="auto">
          <a:xfrm>
            <a:off x="2286000" y="4800600"/>
            <a:ext cx="152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Bahnstrecke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FontTx/>
              <a:buChar char="•"/>
            </a:pPr>
            <a:r>
              <a:rPr lang="en-US" sz="2800" smtClean="0"/>
              <a:t>Ich bin in Düsseldorf. Düsseldorf ist auf dem Rhein.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981200"/>
            <a:ext cx="525780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Ich gehe ins Hotel. Das Hotel ist in D</a:t>
            </a:r>
            <a:r>
              <a:rPr lang="en-US" sz="4000" smtClean="0">
                <a:cs typeface="Arial" charset="0"/>
              </a:rPr>
              <a:t>ü</a:t>
            </a:r>
            <a:r>
              <a:rPr lang="en-US" sz="4000" smtClean="0"/>
              <a:t>sseldorf.</a:t>
            </a:r>
          </a:p>
        </p:txBody>
      </p:sp>
      <p:pic>
        <p:nvPicPr>
          <p:cNvPr id="7171" name="Picture 11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 l="53703" t="24265" r="22223" b="51175"/>
          <a:stretch>
            <a:fillRect/>
          </a:stretch>
        </p:blipFill>
        <p:spPr>
          <a:xfrm>
            <a:off x="228600" y="1676400"/>
            <a:ext cx="4800600" cy="2693988"/>
          </a:xfrm>
        </p:spPr>
      </p:pic>
      <p:pic>
        <p:nvPicPr>
          <p:cNvPr id="71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648200"/>
            <a:ext cx="40497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295400"/>
            <a:ext cx="53086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57800" y="4191000"/>
            <a:ext cx="3689350" cy="1881188"/>
          </a:xfrm>
          <a:noFill/>
        </p:spPr>
      </p:pic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343400"/>
            <a:ext cx="46291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Box 7"/>
          <p:cNvSpPr txBox="1">
            <a:spLocks noChangeArrowheads="1"/>
          </p:cNvSpPr>
          <p:nvPr/>
        </p:nvSpPr>
        <p:spPr bwMode="auto">
          <a:xfrm>
            <a:off x="457200" y="228600"/>
            <a:ext cx="807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Das Hotel hat ein Restaurant. Es hat ein Fitnessraum und es hat auch Spa. Das Hotel ist um die Ecke von viele Einkaufen.  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4535574594_c0904d8b04_z"/>
          <p:cNvPicPr>
            <a:picLocks noChangeAspect="1" noChangeArrowheads="1"/>
          </p:cNvPicPr>
          <p:nvPr/>
        </p:nvPicPr>
        <p:blipFill>
          <a:blip r:embed="rId2" cstate="print"/>
          <a:srcRect l="5775" t="5775" r="6137" b="6137"/>
          <a:stretch>
            <a:fillRect/>
          </a:stretch>
        </p:blipFill>
        <p:spPr bwMode="auto">
          <a:xfrm>
            <a:off x="1981200" y="1752600"/>
            <a:ext cx="4648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609600" y="381000"/>
            <a:ext cx="7620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Ich gehe in die Kirche. Sie heisst St. Lambertus.</a:t>
            </a:r>
            <a:r>
              <a:rPr lang="de-DE"/>
              <a:t> Die Kirche wurde im 13. Jahrhundert.</a:t>
            </a:r>
          </a:p>
          <a:p>
            <a:r>
              <a:rPr lang="en-US"/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02_wildpar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133600"/>
            <a:ext cx="50292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457200" y="381000"/>
            <a:ext cx="822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Ich gehe zu der Wald. Der Wald hat viele Tiere. Fuchs und Hirsch wohne in der Wald. </a:t>
            </a:r>
          </a:p>
        </p:txBody>
      </p:sp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4114800"/>
            <a:ext cx="370840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990600"/>
            <a:ext cx="3740150" cy="250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195</Words>
  <Application>Microsoft Office PowerPoint</Application>
  <PresentationFormat>On-screen Show (4:3)</PresentationFormat>
  <Paragraphs>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Default Design</vt:lpstr>
      <vt:lpstr>Slide 1</vt:lpstr>
      <vt:lpstr>Ich fahre nach Frankfurt mit dem Flugzeug.</vt:lpstr>
      <vt:lpstr>Slide 3</vt:lpstr>
      <vt:lpstr>Slide 4</vt:lpstr>
      <vt:lpstr>Ich bin in Düsseldorf. Düsseldorf ist auf dem Rhein. </vt:lpstr>
      <vt:lpstr>Ich gehe ins Hotel. Das Hotel ist in Düsseldorf.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CUSD220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CUSD220</dc:creator>
  <cp:lastModifiedBy>MK</cp:lastModifiedBy>
  <cp:revision>33</cp:revision>
  <dcterms:created xsi:type="dcterms:W3CDTF">2012-01-05T18:27:50Z</dcterms:created>
  <dcterms:modified xsi:type="dcterms:W3CDTF">2012-01-14T04:40:07Z</dcterms:modified>
</cp:coreProperties>
</file>